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34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42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79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13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92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86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06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67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142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12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75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DF2A3-329A-49FC-BC83-0CF1C08DB8BD}" type="datetimeFigureOut">
              <a:rPr lang="fr-FR" smtClean="0"/>
              <a:t>04/05/2019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309CB-E420-42CB-89E1-3CADFF2307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29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400" b="1" dirty="0" smtClean="0">
                <a:solidFill>
                  <a:srgbClr val="FFC000"/>
                </a:solidFill>
                <a:latin typeface="Broadway" panose="04040905080B02020502" pitchFamily="82" charset="0"/>
              </a:rPr>
              <a:t>SORTIE DE FIN D’ANNEE AU PARC DES FELINS</a:t>
            </a:r>
            <a:endParaRPr lang="fr-FR" sz="4400" b="1" dirty="0">
              <a:solidFill>
                <a:srgbClr val="FFC000"/>
              </a:solidFill>
              <a:latin typeface="Broadway" panose="04040905080B02020502" pitchFamily="82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573" y="2456596"/>
            <a:ext cx="1771125" cy="1127079"/>
          </a:xfrm>
          <a:prstGeom prst="rect">
            <a:avLst/>
          </a:prstGeom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727951" y="1937983"/>
            <a:ext cx="10736097" cy="4681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solidFill>
                  <a:srgbClr val="0070C0"/>
                </a:solidFill>
              </a:rPr>
              <a:t>                   INSCRIPTION POUR LE 16 JUIN 2019</a:t>
            </a:r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endParaRPr lang="fr-FR" dirty="0"/>
          </a:p>
          <a:p>
            <a:pPr algn="l"/>
            <a:endParaRPr lang="fr-FR" dirty="0"/>
          </a:p>
          <a:p>
            <a:pPr algn="l"/>
            <a:r>
              <a:rPr lang="fr-FR" dirty="0" smtClean="0">
                <a:solidFill>
                  <a:srgbClr val="7030A0"/>
                </a:solidFill>
              </a:rPr>
              <a:t>NOM DE LA FAMILLE :………………………………………………………………………………………….</a:t>
            </a:r>
          </a:p>
          <a:p>
            <a:pPr algn="l"/>
            <a:r>
              <a:rPr lang="fr-FR" dirty="0" smtClean="0">
                <a:solidFill>
                  <a:srgbClr val="7030A0"/>
                </a:solidFill>
              </a:rPr>
              <a:t>VOULEZ-VOUS PARTICIPER A CETTE SORTIE : OUI / NON</a:t>
            </a:r>
          </a:p>
          <a:p>
            <a:pPr algn="l"/>
            <a:r>
              <a:rPr lang="fr-FR" dirty="0" smtClean="0">
                <a:solidFill>
                  <a:srgbClr val="7030A0"/>
                </a:solidFill>
              </a:rPr>
              <a:t>Si oui :</a:t>
            </a:r>
          </a:p>
          <a:p>
            <a:pPr algn="l"/>
            <a:r>
              <a:rPr lang="fr-FR" dirty="0" smtClean="0">
                <a:solidFill>
                  <a:srgbClr val="7030A0"/>
                </a:solidFill>
              </a:rPr>
              <a:t>NOMBRE DE PERSONNES : ……………………………………………………………………………………</a:t>
            </a:r>
          </a:p>
          <a:p>
            <a:pPr algn="l"/>
            <a:r>
              <a:rPr lang="fr-FR" dirty="0" smtClean="0">
                <a:solidFill>
                  <a:srgbClr val="7030A0"/>
                </a:solidFill>
              </a:rPr>
              <a:t>AGE DE CHACUN : ……………………………………………………………………………………………….</a:t>
            </a:r>
          </a:p>
          <a:p>
            <a:pPr algn="l"/>
            <a:endParaRPr lang="fr-FR" dirty="0">
              <a:solidFill>
                <a:srgbClr val="7030A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02" y="1472700"/>
            <a:ext cx="2944328" cy="196779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020" y="1472700"/>
            <a:ext cx="1753277" cy="263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32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42</Words>
  <Application>Microsoft Office PowerPoint</Application>
  <PresentationFormat>Grand écran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Thème Office</vt:lpstr>
      <vt:lpstr>Présentation PowerPoint</vt:lpstr>
    </vt:vector>
  </TitlesOfParts>
  <Company>DISFE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SEGUY Murielle</dc:creator>
  <cp:lastModifiedBy>SEGUY Murielle</cp:lastModifiedBy>
  <cp:revision>3</cp:revision>
  <dcterms:created xsi:type="dcterms:W3CDTF">2019-05-04T13:03:38Z</dcterms:created>
  <dcterms:modified xsi:type="dcterms:W3CDTF">2019-05-04T13:29:56Z</dcterms:modified>
</cp:coreProperties>
</file>